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62E17A8-1372-F049-9AFE-470D932669AB}" type="datetimeFigureOut">
              <a:rPr lang="en-US" smtClean="0"/>
              <a:pPr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2F1A3BE-C791-AC49-B818-79E93E098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mycougarnews" TargetMode="External"/><Relationship Id="rId4" Type="http://schemas.openxmlformats.org/officeDocument/2006/relationships/hyperlink" Target="https://www.instagram.com/cougarbuzz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facebook.com/MyCougarNew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forms/d/1TE5OtiJOFwSS4wAqCsgPk-3Zx5KBIZRfyURW6fh89nw/viewfor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It’s On 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College of Charleston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It’s On Us –</a:t>
            </a:r>
            <a:br>
              <a:rPr lang="en-US" dirty="0" smtClean="0"/>
            </a:br>
            <a:r>
              <a:rPr lang="en-US" dirty="0" smtClean="0"/>
              <a:t>to end sexual assault</a:t>
            </a:r>
            <a:endParaRPr lang="en-US" dirty="0"/>
          </a:p>
        </p:txBody>
      </p:sp>
      <p:pic>
        <p:nvPicPr>
          <p:cNvPr id="4" name="Content Placeholder 3" descr="Screen Shot 2014-11-06 at 12.13.42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6595" r="-6595"/>
          <a:stretch>
            <a:fillRect/>
          </a:stretch>
        </p:blipFill>
        <p:spPr>
          <a:xfrm>
            <a:off x="274194" y="1949824"/>
            <a:ext cx="8869805" cy="450052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Campaign ideals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 non-consensual sex is sexual assault</a:t>
            </a:r>
          </a:p>
          <a:p>
            <a:r>
              <a:rPr lang="en-US" dirty="0" smtClean="0"/>
              <a:t>IDENTIFY situations where it can occur</a:t>
            </a:r>
          </a:p>
          <a:p>
            <a:r>
              <a:rPr lang="en-US" dirty="0" smtClean="0"/>
              <a:t>INTERVENE to prevent sexual assault</a:t>
            </a:r>
          </a:p>
          <a:p>
            <a:r>
              <a:rPr lang="en-US" dirty="0" smtClean="0"/>
              <a:t>CREATE an environment where sexual assault is not ok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Nov. 4, 6</a:t>
            </a:r>
          </a:p>
          <a:p>
            <a:pPr lvl="1"/>
            <a:r>
              <a:rPr lang="en-US" dirty="0" smtClean="0"/>
              <a:t>Group planning/creating/writing</a:t>
            </a:r>
          </a:p>
          <a:p>
            <a:r>
              <a:rPr lang="en-US" dirty="0" smtClean="0"/>
              <a:t>Nov. 11*</a:t>
            </a:r>
          </a:p>
          <a:p>
            <a:pPr lvl="1"/>
            <a:r>
              <a:rPr lang="en-US" dirty="0" smtClean="0"/>
              <a:t>Campaign lab to create messages</a:t>
            </a:r>
          </a:p>
          <a:p>
            <a:r>
              <a:rPr lang="en-US" dirty="0" smtClean="0"/>
              <a:t>Nov. 13*</a:t>
            </a:r>
            <a:endParaRPr lang="en-US" dirty="0" smtClean="0"/>
          </a:p>
          <a:p>
            <a:pPr lvl="1"/>
            <a:r>
              <a:rPr lang="en-US" dirty="0" smtClean="0"/>
              <a:t>Google Hangout discussion </a:t>
            </a:r>
            <a:r>
              <a:rPr lang="en-US" dirty="0" smtClean="0"/>
              <a:t>with</a:t>
            </a:r>
            <a:r>
              <a:rPr lang="en-US" dirty="0" smtClean="0"/>
              <a:t> #</a:t>
            </a:r>
            <a:r>
              <a:rPr lang="en-US" dirty="0" err="1" smtClean="0"/>
              <a:t>ItsOnUs</a:t>
            </a:r>
            <a:r>
              <a:rPr lang="en-US" dirty="0" smtClean="0"/>
              <a:t> </a:t>
            </a:r>
            <a:r>
              <a:rPr lang="en-US" dirty="0" smtClean="0"/>
              <a:t>organizers in Washington, D.C.</a:t>
            </a:r>
          </a:p>
          <a:p>
            <a:r>
              <a:rPr lang="en-US" dirty="0" smtClean="0"/>
              <a:t>Nov. 17-21</a:t>
            </a:r>
          </a:p>
          <a:p>
            <a:pPr lvl="1"/>
            <a:r>
              <a:rPr lang="en-US" dirty="0" smtClean="0"/>
              <a:t>Action Week for</a:t>
            </a:r>
            <a:r>
              <a:rPr lang="en-US" dirty="0" smtClean="0"/>
              <a:t> social media campaigns</a:t>
            </a:r>
          </a:p>
          <a:p>
            <a:pPr lvl="1"/>
            <a:r>
              <a:rPr lang="en-US" dirty="0" smtClean="0"/>
              <a:t>Nov. 18, 20: Cougar Mall pledge drive</a:t>
            </a:r>
          </a:p>
          <a:p>
            <a:r>
              <a:rPr lang="en-US" dirty="0" smtClean="0"/>
              <a:t>Nov</a:t>
            </a:r>
            <a:r>
              <a:rPr lang="en-US" dirty="0" smtClean="0"/>
              <a:t>.</a:t>
            </a:r>
            <a:r>
              <a:rPr lang="en-US" dirty="0" smtClean="0"/>
              <a:t> 25</a:t>
            </a:r>
          </a:p>
          <a:p>
            <a:pPr lvl="1"/>
            <a:r>
              <a:rPr lang="en-US" dirty="0" smtClean="0"/>
              <a:t>Group presentations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(to use)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Facebook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CougarBuzz</a:t>
            </a:r>
            <a:endParaRPr lang="en-US" dirty="0" smtClean="0"/>
          </a:p>
          <a:p>
            <a:r>
              <a:rPr lang="en-US" dirty="0" smtClean="0"/>
              <a:t>Twitter</a:t>
            </a:r>
          </a:p>
          <a:p>
            <a:pPr lvl="1"/>
            <a:r>
              <a:rPr lang="en-US" dirty="0" smtClean="0">
                <a:hlinkClick r:id="rId3"/>
              </a:rPr>
              <a:t>@</a:t>
            </a:r>
            <a:r>
              <a:rPr lang="en-US" dirty="0" err="1" smtClean="0">
                <a:hlinkClick r:id="rId3"/>
              </a:rPr>
              <a:t>mycougarnews</a:t>
            </a:r>
            <a:endParaRPr lang="en-US" dirty="0" smtClean="0"/>
          </a:p>
          <a:p>
            <a:r>
              <a:rPr lang="en-US" dirty="0" err="1" smtClean="0"/>
              <a:t>Instagram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@</a:t>
            </a:r>
            <a:r>
              <a:rPr lang="en-US" dirty="0" err="1" smtClean="0">
                <a:hlinkClick r:id="rId4"/>
              </a:rPr>
              <a:t>CougarBuzz</a:t>
            </a:r>
            <a:endParaRPr lang="en-US" dirty="0" smtClean="0"/>
          </a:p>
          <a:p>
            <a:r>
              <a:rPr lang="en-US" dirty="0" smtClean="0"/>
              <a:t>YouTube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planning: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out “</a:t>
            </a:r>
            <a:r>
              <a:rPr lang="en-US" dirty="0" err="1" smtClean="0"/>
              <a:t>ItsOnUs</a:t>
            </a:r>
            <a:r>
              <a:rPr lang="en-US" dirty="0" smtClean="0"/>
              <a:t> Worksheet</a:t>
            </a:r>
            <a:r>
              <a:rPr lang="en-US" dirty="0" smtClean="0"/>
              <a:t>” on Google Classroom</a:t>
            </a:r>
          </a:p>
          <a:p>
            <a:pPr lvl="1"/>
            <a:r>
              <a:rPr lang="en-US" dirty="0" smtClean="0"/>
              <a:t>Comprehensive description of campaign idea</a:t>
            </a:r>
          </a:p>
          <a:p>
            <a:pPr lvl="1"/>
            <a:r>
              <a:rPr lang="en-US" dirty="0" smtClean="0"/>
              <a:t>Which social media to use and for what messages</a:t>
            </a:r>
          </a:p>
          <a:p>
            <a:pPr lvl="1"/>
            <a:r>
              <a:rPr lang="en-US" dirty="0" smtClean="0"/>
              <a:t>Timeline of when each part will be completed and by whom</a:t>
            </a:r>
          </a:p>
          <a:p>
            <a:pPr lvl="1"/>
            <a:r>
              <a:rPr lang="en-US" i="1" dirty="0" smtClean="0">
                <a:solidFill>
                  <a:srgbClr val="FF6600"/>
                </a:solidFill>
              </a:rPr>
              <a:t>Once approved</a:t>
            </a:r>
            <a:r>
              <a:rPr lang="en-US" dirty="0" smtClean="0">
                <a:solidFill>
                  <a:srgbClr val="FF6600"/>
                </a:solidFill>
              </a:rPr>
              <a:t>, fill out this </a:t>
            </a:r>
            <a:r>
              <a:rPr lang="en-US" dirty="0" smtClean="0">
                <a:solidFill>
                  <a:srgbClr val="FF6600"/>
                </a:solidFill>
                <a:hlinkClick r:id="rId2"/>
              </a:rPr>
              <a:t>GOOGLE FORM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Begin creating the “what”</a:t>
            </a:r>
          </a:p>
          <a:p>
            <a:pPr lvl="1"/>
            <a:r>
              <a:rPr lang="en-US" dirty="0" smtClean="0"/>
              <a:t>Social media posts, flyers, scripts</a:t>
            </a:r>
          </a:p>
          <a:p>
            <a:pPr lvl="1"/>
            <a:r>
              <a:rPr lang="en-US" dirty="0" smtClean="0"/>
              <a:t>Emails to get permissions</a:t>
            </a:r>
          </a:p>
          <a:p>
            <a:pPr lvl="1"/>
            <a:r>
              <a:rPr lang="en-US" dirty="0" smtClean="0"/>
              <a:t>Create specific </a:t>
            </a:r>
            <a:r>
              <a:rPr lang="en-US" dirty="0" err="1" smtClean="0"/>
              <a:t>hashtag</a:t>
            </a:r>
            <a:r>
              <a:rPr lang="en-US" dirty="0" smtClean="0"/>
              <a:t> for your audience (ex:</a:t>
            </a:r>
            <a:r>
              <a:rPr lang="en-US" dirty="0" smtClean="0"/>
              <a:t> #</a:t>
            </a:r>
            <a:r>
              <a:rPr lang="en-US" dirty="0" err="1" smtClean="0"/>
              <a:t>ItsOnUsCofC</a:t>
            </a:r>
            <a:r>
              <a:rPr lang="en-US" dirty="0" smtClean="0"/>
              <a:t>, #</a:t>
            </a:r>
            <a:r>
              <a:rPr lang="en-US" dirty="0" err="1" smtClean="0"/>
              <a:t>ItsOnUsGreekLife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#</a:t>
            </a:r>
            <a:r>
              <a:rPr lang="en-US" dirty="0" err="1" smtClean="0"/>
              <a:t>It’sOnUs</a:t>
            </a:r>
            <a:r>
              <a:rPr lang="en-US" dirty="0" smtClean="0"/>
              <a:t> </a:t>
            </a:r>
            <a:r>
              <a:rPr lang="en-US" dirty="0" smtClean="0"/>
              <a:t>idea (</a:t>
            </a:r>
            <a:r>
              <a:rPr lang="en-US" dirty="0" smtClean="0"/>
              <a:t>15)</a:t>
            </a:r>
          </a:p>
          <a:p>
            <a:pPr lvl="2"/>
            <a:r>
              <a:rPr lang="en-US" dirty="0" smtClean="0"/>
              <a:t>Creative</a:t>
            </a:r>
          </a:p>
          <a:p>
            <a:pPr lvl="2"/>
            <a:r>
              <a:rPr lang="en-US" dirty="0" smtClean="0"/>
              <a:t>Relevant for college audience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Implementation (65)</a:t>
            </a:r>
          </a:p>
          <a:p>
            <a:pPr lvl="2"/>
            <a:r>
              <a:rPr lang="en-US" dirty="0" smtClean="0"/>
              <a:t>Thorough coverage for idea</a:t>
            </a:r>
          </a:p>
          <a:p>
            <a:pPr lvl="2"/>
            <a:r>
              <a:rPr lang="en-US" dirty="0" smtClean="0"/>
              <a:t>Good use of social media</a:t>
            </a:r>
          </a:p>
          <a:p>
            <a:pPr lvl="2"/>
            <a:r>
              <a:rPr lang="en-US" dirty="0" smtClean="0"/>
              <a:t>Informative about issue</a:t>
            </a:r>
          </a:p>
          <a:p>
            <a:pPr lvl="2"/>
            <a:r>
              <a:rPr lang="en-US" dirty="0" smtClean="0"/>
              <a:t>Effective writing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Presentation (20)</a:t>
            </a:r>
          </a:p>
          <a:p>
            <a:pPr lvl="2"/>
            <a:r>
              <a:rPr lang="en-US" dirty="0" smtClean="0"/>
              <a:t>Professional presentation method (Power Point, </a:t>
            </a:r>
            <a:r>
              <a:rPr lang="en-US" dirty="0" err="1" smtClean="0"/>
              <a:t>Prezi</a:t>
            </a:r>
            <a:r>
              <a:rPr lang="en-US" dirty="0" smtClean="0"/>
              <a:t>, etc.)</a:t>
            </a:r>
          </a:p>
          <a:p>
            <a:pPr lvl="2"/>
            <a:r>
              <a:rPr lang="en-US" dirty="0" smtClean="0"/>
              <a:t>Thorough explanation of idea, implementation, results</a:t>
            </a:r>
          </a:p>
          <a:p>
            <a:pPr lvl="2"/>
            <a:r>
              <a:rPr lang="en-US" dirty="0" smtClean="0"/>
              <a:t>Report of campaign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FFFFFF"/>
      </a:dk1>
      <a:lt1>
        <a:srgbClr val="103154"/>
      </a:lt1>
      <a:dk2>
        <a:srgbClr val="0096FF"/>
      </a:dk2>
      <a:lt2>
        <a:srgbClr val="87FD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49</TotalTime>
  <Words>261</Words>
  <Application>Microsoft Macintosh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Pixel</vt:lpstr>
      <vt:lpstr>It’s On Us</vt:lpstr>
      <vt:lpstr>It’s On Us – to end sexual assault</vt:lpstr>
      <vt:lpstr>Campaign ideals</vt:lpstr>
      <vt:lpstr>Planning Timeline</vt:lpstr>
      <vt:lpstr>Social Media (to use)</vt:lpstr>
      <vt:lpstr>In class planning:</vt:lpstr>
      <vt:lpstr>Project grade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On Us</dc:title>
  <dc:creator>Mark Volkmann</dc:creator>
  <cp:lastModifiedBy>Laurie Lattimore-Volkmann</cp:lastModifiedBy>
  <cp:revision>6</cp:revision>
  <dcterms:created xsi:type="dcterms:W3CDTF">2018-03-23T00:30:15Z</dcterms:created>
  <dcterms:modified xsi:type="dcterms:W3CDTF">2018-03-23T00:38:23Z</dcterms:modified>
</cp:coreProperties>
</file>